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4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4E375-94EE-406C-834F-A1B40A7B246F}" type="datetimeFigureOut">
              <a:rPr lang="en-CA" smtClean="0"/>
              <a:t>09/12/2012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103CA-669B-426C-84A7-854C699AD060}" type="slidenum">
              <a:rPr lang="en-CA" smtClean="0"/>
              <a:t>‹#›</a:t>
            </a:fld>
            <a:endParaRPr lang="en-CA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16632"/>
            <a:ext cx="7117180" cy="1470025"/>
          </a:xfrm>
        </p:spPr>
        <p:txBody>
          <a:bodyPr/>
          <a:lstStyle/>
          <a:p>
            <a:pPr algn="ctr"/>
            <a:r>
              <a:rPr lang="ja-JP" altLang="en-US" sz="5400" dirty="0" smtClean="0"/>
              <a:t>おりがみ</a:t>
            </a:r>
            <a:r>
              <a:rPr lang="en-US" altLang="ja-JP" sz="5400" dirty="0"/>
              <a:t> </a:t>
            </a:r>
            <a:r>
              <a:rPr lang="en-US" altLang="ja-JP" sz="5400" dirty="0" smtClean="0"/>
              <a:t> </a:t>
            </a:r>
            <a:r>
              <a:rPr lang="ja-JP" altLang="en-US" sz="5400" dirty="0" smtClean="0"/>
              <a:t>折</a:t>
            </a:r>
            <a:r>
              <a:rPr lang="ja-JP" altLang="en-US" sz="5400" dirty="0"/>
              <a:t>り紙</a:t>
            </a:r>
            <a:endParaRPr lang="en-CA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3408" y="5301208"/>
            <a:ext cx="7117180" cy="861420"/>
          </a:xfrm>
        </p:spPr>
        <p:txBody>
          <a:bodyPr>
            <a:noAutofit/>
          </a:bodyPr>
          <a:lstStyle/>
          <a:p>
            <a:pPr algn="ctr"/>
            <a:r>
              <a:rPr lang="ja-JP" altLang="en-US" sz="2400" dirty="0" smtClean="0"/>
              <a:t>アンバー　ジャンセン</a:t>
            </a:r>
            <a:endParaRPr lang="en-US" altLang="ja-JP" sz="2400" dirty="0" smtClean="0"/>
          </a:p>
          <a:p>
            <a:pPr algn="ctr"/>
            <a:r>
              <a:rPr lang="ja-JP" altLang="en-US" sz="2400" dirty="0"/>
              <a:t>オデシ</a:t>
            </a:r>
            <a:r>
              <a:rPr lang="ja-JP" altLang="en-US" sz="2400" dirty="0" smtClean="0"/>
              <a:t>ャ　ワシェル</a:t>
            </a:r>
            <a:endParaRPr lang="en-CA" sz="2400" dirty="0"/>
          </a:p>
        </p:txBody>
      </p:sp>
      <p:pic>
        <p:nvPicPr>
          <p:cNvPr id="1026" name="Picture 2" descr="http://upload.wikimedia.org/wikipedia/commons/thumb/4/43/Origami_ball.jpg/310px-Origami_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3" y="1772816"/>
            <a:ext cx="3168351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10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History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556792"/>
            <a:ext cx="7125112" cy="219770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Ori</a:t>
            </a:r>
            <a:r>
              <a:rPr lang="en-US" dirty="0" smtClean="0"/>
              <a:t>” means folding and “kami” means paper</a:t>
            </a:r>
          </a:p>
          <a:p>
            <a:r>
              <a:rPr lang="en-US" dirty="0" smtClean="0"/>
              <a:t>100AD is when it originated in China, then moved to Japan in 600AD</a:t>
            </a:r>
          </a:p>
          <a:p>
            <a:r>
              <a:rPr lang="en-US" dirty="0" err="1" smtClean="0"/>
              <a:t>Ts’ai</a:t>
            </a:r>
            <a:r>
              <a:rPr lang="en-US" dirty="0" smtClean="0"/>
              <a:t> </a:t>
            </a:r>
            <a:r>
              <a:rPr lang="en-US" dirty="0" err="1" smtClean="0"/>
              <a:t>Lun</a:t>
            </a:r>
            <a:r>
              <a:rPr lang="en-US" dirty="0" smtClean="0"/>
              <a:t> was the creator of paper, a servant of the Chinese Emperor </a:t>
            </a:r>
          </a:p>
          <a:p>
            <a:r>
              <a:rPr lang="en-US" dirty="0" smtClean="0"/>
              <a:t>Only rich could afford to do origami, but then paper became less expensive so everyone could enjoy the art of origami </a:t>
            </a:r>
            <a:endParaRPr lang="en-CA" dirty="0"/>
          </a:p>
        </p:txBody>
      </p:sp>
      <p:pic>
        <p:nvPicPr>
          <p:cNvPr id="1026" name="Picture 2" descr="http://zardz.net/Zards_Wedges_Large_GIF/Ts'ai%20Lu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1851636" cy="259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home.earthlink.net/~robertcubie/origami/chaos011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864" y="3789041"/>
            <a:ext cx="358794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1431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</p:spPr>
        <p:txBody>
          <a:bodyPr/>
          <a:lstStyle/>
          <a:p>
            <a:pPr algn="ctr"/>
            <a:r>
              <a:rPr lang="en-US" sz="3600" dirty="0" smtClean="0"/>
              <a:t>Types of Origami</a:t>
            </a:r>
            <a:endParaRPr lang="en-CA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279972" y="163562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Modular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1628800"/>
            <a:ext cx="151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Wet-folding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400506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Pureland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3491880" y="4005064"/>
            <a:ext cx="164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Tessellations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6263141" y="4005064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Kirigami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1263092" y="16288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Action</a:t>
            </a:r>
            <a:endParaRPr lang="en-CA" dirty="0"/>
          </a:p>
        </p:txBody>
      </p:sp>
      <p:pic>
        <p:nvPicPr>
          <p:cNvPr id="2050" name="Picture 2" descr="http://upload.wikimedia.org/wikipedia/commons/thumb/1/1a/Cootie_catcher.jpg/220px-Cootie_catc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5" y="2132856"/>
            <a:ext cx="1557804" cy="155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sers.datarealm.com/hecht/origami/galpix/hor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249" y="2132856"/>
            <a:ext cx="2077073" cy="155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farm9.staticflickr.com/8446/8020235970_6d3a7d8759_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419" y="2081621"/>
            <a:ext cx="1559101" cy="166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origami-resource-center.com/images/typePurelan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90" y="4575111"/>
            <a:ext cx="1999013" cy="141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static.neatorama.com/images/2008-02/tessellation-kawasaki-rose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063" y="4526508"/>
            <a:ext cx="2011467" cy="151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3.bp.blogspot.com/_xnnpg1BeRcU/TJuMtz2SlpI/AAAAAAAAAWg/UUiXx03vBxg/s1600/kirigami419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421" y="4597501"/>
            <a:ext cx="2063096" cy="137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5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Paper Cranes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4869160"/>
            <a:ext cx="7125112" cy="1224136"/>
          </a:xfrm>
        </p:spPr>
        <p:txBody>
          <a:bodyPr/>
          <a:lstStyle/>
          <a:p>
            <a:r>
              <a:rPr lang="en-US" dirty="0" smtClean="0"/>
              <a:t>Is a well known symbol for peace</a:t>
            </a:r>
          </a:p>
          <a:p>
            <a:r>
              <a:rPr lang="en-US" dirty="0" smtClean="0"/>
              <a:t>Believed that if you make one thousand paper </a:t>
            </a:r>
            <a:r>
              <a:rPr lang="en-US" dirty="0" smtClean="0"/>
              <a:t>cranes it </a:t>
            </a:r>
            <a:r>
              <a:rPr lang="en-US" dirty="0" smtClean="0"/>
              <a:t>will grant you one wish</a:t>
            </a:r>
          </a:p>
          <a:p>
            <a:endParaRPr lang="en-CA" dirty="0"/>
          </a:p>
        </p:txBody>
      </p:sp>
      <p:pic>
        <p:nvPicPr>
          <p:cNvPr id="2050" name="Picture 2" descr="http://a1.s6img.com/cdn/box_004/post_14/541060_15488319_l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5"/>
            <a:ext cx="355550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decorativefolds.com/images/singles/paper_crane_wh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2" y="1820336"/>
            <a:ext cx="3345159" cy="242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63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5733256"/>
            <a:ext cx="7125113" cy="924475"/>
          </a:xfrm>
        </p:spPr>
        <p:txBody>
          <a:bodyPr/>
          <a:lstStyle/>
          <a:p>
            <a:pPr algn="ctr"/>
            <a:r>
              <a:rPr lang="en-US" dirty="0" err="1" smtClean="0"/>
              <a:t>Sadako</a:t>
            </a:r>
            <a:r>
              <a:rPr lang="en-US" dirty="0" smtClean="0"/>
              <a:t> and One Thousand </a:t>
            </a:r>
            <a:br>
              <a:rPr lang="en-US" dirty="0" smtClean="0"/>
            </a:br>
            <a:r>
              <a:rPr lang="en-US" dirty="0" smtClean="0"/>
              <a:t>Paper Cranes</a:t>
            </a:r>
            <a:endParaRPr lang="en-CA" dirty="0"/>
          </a:p>
        </p:txBody>
      </p:sp>
      <p:pic>
        <p:nvPicPr>
          <p:cNvPr id="3074" name="Picture 2" descr="http://galenf.com/japan/hiroshima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980728"/>
            <a:ext cx="369863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1.bp.blogspot.com/-QumoJznTq0k/TcJ2T1Zv8eI/AAAAAAAAAB0/edB4uS76hPI/s1600/sadako+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72716"/>
            <a:ext cx="288032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Origami Tools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6438" y="1340768"/>
            <a:ext cx="7125112" cy="10271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Most origami folders use the most important tool, </a:t>
            </a:r>
            <a:r>
              <a:rPr lang="en-US" dirty="0" smtClean="0"/>
              <a:t>your </a:t>
            </a:r>
            <a:r>
              <a:rPr lang="en-US" dirty="0" smtClean="0"/>
              <a:t>hand</a:t>
            </a:r>
          </a:p>
          <a:p>
            <a:r>
              <a:rPr lang="en-US" dirty="0" smtClean="0"/>
              <a:t>Professional folders like to use certain tools to make more complex designs and more precise folds</a:t>
            </a:r>
          </a:p>
          <a:p>
            <a:endParaRPr lang="en-CA" dirty="0"/>
          </a:p>
        </p:txBody>
      </p:sp>
      <p:pic>
        <p:nvPicPr>
          <p:cNvPr id="3074" name="Picture 2" descr="http://farm8.staticflickr.com/7164/6523055865_5e6d3083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13112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upload.wikimedia.org/wikipedia/en/thumb/5/51/Bonefolders.jpg/220px-Bonefold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49602"/>
            <a:ext cx="209550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02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Origami Museum</a:t>
            </a:r>
            <a:endParaRPr lang="en-CA" dirty="0"/>
          </a:p>
        </p:txBody>
      </p:sp>
      <p:pic>
        <p:nvPicPr>
          <p:cNvPr id="1026" name="Picture 2" descr="http://origamisan.org/images/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3600400" cy="240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origamisan.org/images/3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305" y="1228598"/>
            <a:ext cx="3600400" cy="240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origamisan.org/images/3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305" y="3963077"/>
            <a:ext cx="3618330" cy="241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origamisan.org/images/32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6" y="3955370"/>
            <a:ext cx="3501622" cy="234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598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25113" cy="924475"/>
          </a:xfrm>
        </p:spPr>
        <p:txBody>
          <a:bodyPr/>
          <a:lstStyle/>
          <a:p>
            <a:pPr algn="ctr"/>
            <a:r>
              <a:rPr lang="en-US" dirty="0" smtClean="0"/>
              <a:t>Sizes</a:t>
            </a:r>
            <a:endParaRPr lang="en-CA" dirty="0"/>
          </a:p>
        </p:txBody>
      </p:sp>
      <p:pic>
        <p:nvPicPr>
          <p:cNvPr id="3080" name="Picture 8" descr="http://2.bp.blogspot.com/_NpINLHeo8rM/R5dbw_MJgeI/AAAAAAAANN0/_x8e2ml7Gl8/s400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34" y="1412776"/>
            <a:ext cx="358681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favim.com/orig/201107/11/cute-elephant-little-origami-tiny-Favim.com-1015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22175"/>
            <a:ext cx="3559196" cy="236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oberholtzer-creative.com/visualculture/wp-content/uploads/2010/02/tiny-origami-400x37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12770"/>
            <a:ext cx="3024336" cy="270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tinkerlab.com/wp-content/uploads/2012/04/origami-rabbit.0071-600x4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51296"/>
            <a:ext cx="3603060" cy="240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302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354</TotalTime>
  <Words>142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Summer</vt:lpstr>
      <vt:lpstr>おりがみ  折り紙</vt:lpstr>
      <vt:lpstr>History</vt:lpstr>
      <vt:lpstr>Types of Origami</vt:lpstr>
      <vt:lpstr>Paper Cranes</vt:lpstr>
      <vt:lpstr>Sadako and One Thousand  Paper Cranes</vt:lpstr>
      <vt:lpstr>Origami Tools</vt:lpstr>
      <vt:lpstr>Origami Museum</vt:lpstr>
      <vt:lpstr>Sizes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</dc:creator>
  <cp:lastModifiedBy>Ed</cp:lastModifiedBy>
  <cp:revision>24</cp:revision>
  <dcterms:created xsi:type="dcterms:W3CDTF">2012-12-03T23:01:41Z</dcterms:created>
  <dcterms:modified xsi:type="dcterms:W3CDTF">2012-12-09T23:15:35Z</dcterms:modified>
</cp:coreProperties>
</file>